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57" r:id="rId4"/>
    <p:sldId id="265" r:id="rId5"/>
    <p:sldId id="260" r:id="rId6"/>
    <p:sldId id="261" r:id="rId7"/>
    <p:sldId id="266" r:id="rId8"/>
    <p:sldId id="267" r:id="rId9"/>
    <p:sldId id="258" r:id="rId10"/>
    <p:sldId id="259" r:id="rId11"/>
    <p:sldId id="263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7" autoAdjust="0"/>
    <p:restoredTop sz="89081" autoAdjust="0"/>
  </p:normalViewPr>
  <p:slideViewPr>
    <p:cSldViewPr snapToGrid="0">
      <p:cViewPr>
        <p:scale>
          <a:sx n="59" d="100"/>
          <a:sy n="59" d="100"/>
        </p:scale>
        <p:origin x="83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6D143-B8E2-41BF-9465-F130506A5411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1894A-F0F1-4B3B-9D0A-E49011CB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13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get census data from 2000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1894A-F0F1-4B3B-9D0A-E49011CB8F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17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1894A-F0F1-4B3B-9D0A-E49011CB8F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78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1894A-F0F1-4B3B-9D0A-E49011CB8F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41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9BDC-C70F-49C0-A9D1-59F7152D3CCF}" type="datetimeFigureOut">
              <a:rPr lang="en-US" smtClean="0"/>
              <a:t>3/21/2017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33EB-48BF-4E0E-A98F-A26AF07B0C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82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9BDC-C70F-49C0-A9D1-59F7152D3CCF}" type="datetimeFigureOut">
              <a:rPr lang="en-US" smtClean="0"/>
              <a:t>3/21/2017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33EB-48BF-4E0E-A98F-A26AF07B0C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27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9BDC-C70F-49C0-A9D1-59F7152D3CCF}" type="datetimeFigureOut">
              <a:rPr lang="en-US" smtClean="0"/>
              <a:t>3/21/2017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33EB-48BF-4E0E-A98F-A26AF07B0C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54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9BDC-C70F-49C0-A9D1-59F7152D3CCF}" type="datetimeFigureOut">
              <a:rPr lang="en-US" smtClean="0"/>
              <a:t>3/21/2017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33EB-48BF-4E0E-A98F-A26AF07B0C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71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9BDC-C70F-49C0-A9D1-59F7152D3CCF}" type="datetimeFigureOut">
              <a:rPr lang="en-US" smtClean="0"/>
              <a:t>3/21/2017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33EB-48BF-4E0E-A98F-A26AF07B0C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87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9BDC-C70F-49C0-A9D1-59F7152D3CCF}" type="datetimeFigureOut">
              <a:rPr lang="en-US" smtClean="0"/>
              <a:t>3/21/2017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33EB-48BF-4E0E-A98F-A26AF07B0C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986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9BDC-C70F-49C0-A9D1-59F7152D3CCF}" type="datetimeFigureOut">
              <a:rPr lang="en-US" smtClean="0"/>
              <a:t>3/21/2017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33EB-48BF-4E0E-A98F-A26AF07B0C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5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9BDC-C70F-49C0-A9D1-59F7152D3CCF}" type="datetimeFigureOut">
              <a:rPr lang="en-US" smtClean="0"/>
              <a:t>3/21/2017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33EB-48BF-4E0E-A98F-A26AF07B0C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707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9BDC-C70F-49C0-A9D1-59F7152D3CCF}" type="datetimeFigureOut">
              <a:rPr lang="en-US" smtClean="0"/>
              <a:t>3/21/2017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33EB-48BF-4E0E-A98F-A26AF07B0C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643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9BDC-C70F-49C0-A9D1-59F7152D3CCF}" type="datetimeFigureOut">
              <a:rPr lang="en-US" smtClean="0"/>
              <a:t>3/21/2017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33EB-48BF-4E0E-A98F-A26AF07B0C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49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9BDC-C70F-49C0-A9D1-59F7152D3CCF}" type="datetimeFigureOut">
              <a:rPr lang="en-US" smtClean="0"/>
              <a:t>3/21/2017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33EB-48BF-4E0E-A98F-A26AF07B0C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763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39BDC-C70F-49C0-A9D1-59F7152D3CCF}" type="datetimeFigureOut">
              <a:rPr lang="en-US" smtClean="0"/>
              <a:t>3/21/2017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433EB-48BF-4E0E-A98F-A26AF07B0C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1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5.jp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4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5792" y="2576945"/>
            <a:ext cx="9144000" cy="933018"/>
          </a:xfrm>
          <a:ln w="57150">
            <a:solidFill>
              <a:schemeClr val="tx1"/>
            </a:solidFill>
          </a:ln>
        </p:spPr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Flooding in Florida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5791" y="3747510"/>
            <a:ext cx="9144000" cy="1655762"/>
          </a:xfrm>
          <a:ln w="28575">
            <a:solidFill>
              <a:schemeClr val="tx1"/>
            </a:solidFill>
          </a:ln>
        </p:spPr>
        <p:txBody>
          <a:bodyPr numCol="2">
            <a:normAutofit fontScale="92500" lnSpcReduction="10000"/>
          </a:bodyPr>
          <a:lstStyle/>
          <a:p>
            <a:pPr algn="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Rockwell Extra Bold" panose="02060903040505020403" pitchFamily="18" charset="0"/>
              </a:rPr>
              <a:t>Marina Blanke</a:t>
            </a:r>
          </a:p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Rockwell Extra Bold" panose="02060903040505020403" pitchFamily="18" charset="0"/>
              </a:rPr>
              <a:t>                              Vishal Vatnani </a:t>
            </a:r>
          </a:p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Rockwell Extra Bold" panose="02060903040505020403" pitchFamily="18" charset="0"/>
              </a:rPr>
              <a:t>     Jagadeesh Prabhakaran</a:t>
            </a:r>
          </a:p>
          <a:p>
            <a:endParaRPr 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Rockwell Extra Bold" panose="02060903040505020403" pitchFamily="18" charset="0"/>
            </a:endParaRPr>
          </a:p>
          <a:p>
            <a:pPr algn="l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Rockwell Extra Bold" panose="02060903040505020403" pitchFamily="18" charset="0"/>
              </a:rPr>
              <a:t>        Xinbei Zhu</a:t>
            </a:r>
          </a:p>
          <a:p>
            <a:pPr algn="l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Rockwell Extra Bold" panose="02060903040505020403" pitchFamily="18" charset="0"/>
              </a:rPr>
              <a:t>        Jonathan Oh</a:t>
            </a:r>
          </a:p>
          <a:p>
            <a:pPr algn="l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Rockwell Extra Bold" panose="02060903040505020403" pitchFamily="18" charset="0"/>
              </a:rPr>
              <a:t>        Dan Liu</a:t>
            </a:r>
          </a:p>
        </p:txBody>
      </p:sp>
    </p:spTree>
    <p:extLst>
      <p:ext uri="{BB962C8B-B14F-4D97-AF65-F5344CB8AC3E}">
        <p14:creationId xmlns:p14="http://schemas.microsoft.com/office/powerpoint/2010/main" val="1659283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 dpi="0" rotWithShape="1">
            <a:blip r:embed="rId4">
              <a:alphaModFix amt="59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6350" ty="0" sx="100000" sy="100000" flip="none" algn="tl"/>
          </a:blip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n-lt"/>
              </a:rPr>
              <a:t>Problems Encountered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blipFill dpi="0" rotWithShape="1">
            <a:blip r:embed="rId4">
              <a:alphaModFix amt="89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6350" ty="0" sx="100000" sy="100000" flip="none" algn="tl"/>
          </a:blip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One of our biggest problem is having to convert all of our vector data sets into raster data sets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Finding data sets for small counties in Florida instead of the whole state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Finding data sets with confusing outputs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Data with no data dictionary to explain the meaning behind it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252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 dpi="0" rotWithShape="1">
            <a:blip r:embed="rId4">
              <a:alphaModFix amt="59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6350" ty="0" sx="100000" sy="100000" flip="none" algn="tl"/>
          </a:blip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n-lt"/>
              </a:rPr>
              <a:t>Our expectation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  <a:blipFill dpi="0" rotWithShape="1">
            <a:blip r:embed="rId4">
              <a:alphaModFix amt="89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6350" ty="0" sx="100000" sy="100000" flip="none" algn="tl"/>
          </a:blip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/>
              <a:t>Use our end result flooding maps to show the relationship between Florida’s environmental/geographical factors, and how they can relate to flooding.  In turn, these factors will contribute to our final model, which will show how to avoid an economic/human loss from any future Florida floods.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578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2684" y="1925053"/>
            <a:ext cx="102148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975220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2"/>
          </a:xfrm>
          <a:blipFill dpi="0" rotWithShape="1">
            <a:blip r:embed="rId5">
              <a:alphaModFix amt="59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6350" ty="0" sx="100000" sy="100000" flip="none" algn="tl"/>
          </a:blip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n-lt"/>
              </a:rPr>
              <a:t>Impacts of flood on </a:t>
            </a:r>
            <a:b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n-lt"/>
              </a:rPr>
            </a:b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n-lt"/>
              </a:rPr>
              <a:t>overall population and economy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94112"/>
            <a:ext cx="5551713" cy="4352544"/>
          </a:xfrm>
          <a:blipFill dpi="0" rotWithShape="1">
            <a:blip r:embed="rId5">
              <a:alphaModFix amt="89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6350" ty="0" sx="100000" sy="100000" flip="none" algn="tl"/>
          </a:blip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Determine geographical locations in Florida with the highest human mortality rates and/or the highest economic loss.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Determine the environmental and civil factors that are common among those areas with high losses.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Come up with a risk model of what geographical locations in Florida are most likely to suffer a loss from future floods.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1026" name="Picture 2" descr="“Impacts of flood on population and economy”的图片搜索结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43" y="1894113"/>
            <a:ext cx="4893882" cy="4352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235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 dpi="0" rotWithShape="1">
            <a:blip r:embed="rId3">
              <a:alphaModFix amt="59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6350" ty="0" sx="100000" sy="100000" flip="none" algn="tl"/>
          </a:blip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n-lt"/>
              </a:rPr>
              <a:t>What Have We Done?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blipFill dpi="0" rotWithShape="1">
            <a:blip r:embed="rId3">
              <a:alphaModFix amt="89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6350" ty="0" sx="100000" sy="100000" flip="none" algn="tl"/>
          </a:blipFill>
          <a:ln>
            <a:solidFill>
              <a:schemeClr val="tx1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Limited scope of project from world map to just the state of Florida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Added Emergency Response data to current data sets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Police Stations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Fire Stations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Hospitals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Added School data to mark dense population areas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777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 dpi="0" rotWithShape="1">
            <a:blip r:embed="rId3">
              <a:alphaModFix amt="59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6350" ty="0" sx="100000" sy="100000" flip="none" algn="tl"/>
          </a:blip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n-lt"/>
              </a:rPr>
              <a:t>What Have We Done?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blipFill dpi="0" rotWithShape="1">
            <a:blip r:embed="rId3">
              <a:alphaModFix amt="89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6350" ty="0" sx="100000" sy="100000" flip="none" algn="tl"/>
          </a:blipFill>
          <a:ln>
            <a:solidFill>
              <a:schemeClr val="tx1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Managed to get Census Data for Florida from the year 2000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Created Population Density for Counties on the shapefile for Florida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Rasterized Emergency services point data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6133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 dpi="0" rotWithShape="1">
            <a:blip r:embed="rId4">
              <a:alphaModFix amt="59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6350" ty="0" sx="100000" sy="100000" flip="none" algn="tl"/>
          </a:blip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n-lt"/>
              </a:rPr>
              <a:t>Flooding Mortality Rate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838200" y="1966387"/>
            <a:ext cx="5181600" cy="40698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172200" y="1944889"/>
            <a:ext cx="5181600" cy="41128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838200" y="6127233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Flooding Mortality Rate 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2200" y="6127233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Flooding Mortality Rate Map with</a:t>
            </a:r>
          </a:p>
          <a:p>
            <a:r>
              <a:rPr lang="en-US" sz="1600" i="1" dirty="0"/>
              <a:t>Fire Stations, Police Stations, and Hospitals/Clinics</a:t>
            </a:r>
          </a:p>
        </p:txBody>
      </p:sp>
    </p:spTree>
    <p:extLst>
      <p:ext uri="{BB962C8B-B14F-4D97-AF65-F5344CB8AC3E}">
        <p14:creationId xmlns:p14="http://schemas.microsoft.com/office/powerpoint/2010/main" val="239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 dpi="0" rotWithShape="1">
            <a:blip r:embed="rId3">
              <a:alphaModFix amt="59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6350" ty="0" sx="100000" sy="100000" flip="none" algn="tl"/>
          </a:blipFill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    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n-lt"/>
              </a:rPr>
              <a:t>Total Economic Loss from Flooding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953456"/>
            <a:ext cx="5181600" cy="40956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172200" y="1971388"/>
            <a:ext cx="5181600" cy="40777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838200" y="6127233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Flooding Economic Loss 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2200" y="6127233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Flooding Economic Loss Map with</a:t>
            </a:r>
          </a:p>
          <a:p>
            <a:r>
              <a:rPr lang="en-US" sz="1600" i="1" dirty="0"/>
              <a:t>Schools marked</a:t>
            </a:r>
          </a:p>
        </p:txBody>
      </p:sp>
    </p:spTree>
    <p:extLst>
      <p:ext uri="{BB962C8B-B14F-4D97-AF65-F5344CB8AC3E}">
        <p14:creationId xmlns:p14="http://schemas.microsoft.com/office/powerpoint/2010/main" val="1180079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 dpi="0" rotWithShape="1">
            <a:blip r:embed="rId4">
              <a:alphaModFix amt="59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6350" ty="0" sx="100000" sy="100000" flip="none" algn="tl"/>
          </a:blipFill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    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n-lt"/>
              </a:rPr>
              <a:t>Population Density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6127233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County Population per square mile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2200" y="6127233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Population Density with Emergency services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8" t="3581" r="40617" b="30783"/>
          <a:stretch/>
        </p:blipFill>
        <p:spPr>
          <a:xfrm>
            <a:off x="784653" y="1971388"/>
            <a:ext cx="4590535" cy="4077743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1" t="1" r="40576" b="31544"/>
          <a:stretch/>
        </p:blipFill>
        <p:spPr>
          <a:xfrm>
            <a:off x="7234881" y="1893286"/>
            <a:ext cx="4271319" cy="4155845"/>
          </a:xfrm>
        </p:spPr>
      </p:pic>
    </p:spTree>
    <p:extLst>
      <p:ext uri="{BB962C8B-B14F-4D97-AF65-F5344CB8AC3E}">
        <p14:creationId xmlns:p14="http://schemas.microsoft.com/office/powerpoint/2010/main" val="3687873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 dpi="0" rotWithShape="1">
            <a:blip r:embed="rId4">
              <a:alphaModFix amt="59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6350" ty="0" sx="100000" sy="100000" flip="none" algn="tl"/>
          </a:blipFill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    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n-lt"/>
              </a:rPr>
              <a:t>Rasterizing Emergency Services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399" y="6311900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Fire Services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3" t="8271" r="10338" b="16913"/>
          <a:stretch/>
        </p:blipFill>
        <p:spPr>
          <a:xfrm>
            <a:off x="1160833" y="1815886"/>
            <a:ext cx="10038947" cy="4370816"/>
          </a:xfrm>
        </p:spPr>
      </p:pic>
    </p:spTree>
    <p:extLst>
      <p:ext uri="{BB962C8B-B14F-4D97-AF65-F5344CB8AC3E}">
        <p14:creationId xmlns:p14="http://schemas.microsoft.com/office/powerpoint/2010/main" val="3388445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 dpi="0" rotWithShape="1">
            <a:blip r:embed="rId4">
              <a:alphaModFix amt="59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6350" ty="0" sx="100000" sy="100000" flip="none" algn="tl"/>
          </a:blip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n-lt"/>
              </a:rPr>
              <a:t>What Are We Going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blipFill dpi="0" rotWithShape="1">
            <a:blip r:embed="rId4">
              <a:alphaModFix amt="89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6350" ty="0" sx="100000" sy="100000" flip="none" algn="tl"/>
          </a:blip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Look for more geographical maps on potential environmental factors in Florida that contribute to flooding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city population data into our data set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If we cannot locate GIS data on a certain factor, we will use finished maps published by government agencies in our analysis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964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</TotalTime>
  <Words>335</Words>
  <Application>Microsoft Office PowerPoint</Application>
  <PresentationFormat>Widescreen</PresentationFormat>
  <Paragraphs>55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Cooper Black</vt:lpstr>
      <vt:lpstr>Rockwell Extra Bold</vt:lpstr>
      <vt:lpstr>Wingdings</vt:lpstr>
      <vt:lpstr>Office Theme</vt:lpstr>
      <vt:lpstr>Flooding in Florida</vt:lpstr>
      <vt:lpstr>Impacts of flood on  overall population and economy</vt:lpstr>
      <vt:lpstr>What Have We Done?</vt:lpstr>
      <vt:lpstr>What Have We Done?</vt:lpstr>
      <vt:lpstr>Flooding Mortality Rate</vt:lpstr>
      <vt:lpstr>     Total Economic Loss from Flooding</vt:lpstr>
      <vt:lpstr>     Population Density</vt:lpstr>
      <vt:lpstr>     Rasterizing Emergency Services</vt:lpstr>
      <vt:lpstr>What Are We Going To Do?</vt:lpstr>
      <vt:lpstr>Problems Encountered</vt:lpstr>
      <vt:lpstr>Our expectation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Flooding in Florida</dc:title>
  <dc:creator>G B</dc:creator>
  <cp:lastModifiedBy>vishalvatnani</cp:lastModifiedBy>
  <cp:revision>31</cp:revision>
  <dcterms:created xsi:type="dcterms:W3CDTF">2017-03-21T02:58:33Z</dcterms:created>
  <dcterms:modified xsi:type="dcterms:W3CDTF">2017-03-21T23:45:18Z</dcterms:modified>
</cp:coreProperties>
</file>